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A50021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602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356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28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61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545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88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840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208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012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454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335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CB78-226B-4537-BCCA-86A2E93C1788}" type="datetimeFigureOut">
              <a:rPr lang="lt-LT" smtClean="0"/>
              <a:t>2019.08.19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7EFD8-525E-4A0A-9A26-CD64DE047AA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479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" y="266700"/>
            <a:ext cx="957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rugs</a:t>
            </a:r>
            <a:r>
              <a:rPr lang="lt-LT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ėjo 1-ąja – Mokslo ir žinių diena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lt-LT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8100" y="2235200"/>
            <a:ext cx="3632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 </a:t>
            </a:r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Tebūnie Jums geras ši</a:t>
            </a:r>
            <a:r>
              <a:rPr lang="en-GB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rytas, kai ruduo miškus užklos,</a:t>
            </a:r>
          </a:p>
          <a:p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Tegul žodžiai, gerumu pavirtę, kris lyg klevo lapai rudenio ūkuos...</a:t>
            </a:r>
          </a:p>
          <a:p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Te svajonės, trapios lyg miražas, eis kartu sutikti naujos aušros...</a:t>
            </a:r>
          </a:p>
          <a:p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Tebūnie Jums geras ši</a:t>
            </a:r>
            <a:r>
              <a:rPr lang="en-GB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rytas. Ir diena. Ir mokslo metai nuo pradžios...</a:t>
            </a:r>
            <a:endParaRPr lang="lt-LT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4278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Plačiaekranė</PresentationFormat>
  <Paragraphs>5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„Office“ tema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User</dc:creator>
  <cp:lastModifiedBy>User</cp:lastModifiedBy>
  <cp:revision>12</cp:revision>
  <dcterms:created xsi:type="dcterms:W3CDTF">2019-08-19T06:37:56Z</dcterms:created>
  <dcterms:modified xsi:type="dcterms:W3CDTF">2019-08-19T08:44:16Z</dcterms:modified>
</cp:coreProperties>
</file>