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427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435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02377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3587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229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148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36258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234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6417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503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0545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7CF18C-E1B7-4162-B360-37A6682349E1}" type="datetimeFigureOut">
              <a:rPr lang="lt-LT" smtClean="0"/>
              <a:t>2019.10.04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529439-57BF-435D-B6CE-E790CA5B33F5}" type="slidenum">
              <a:rPr lang="lt-LT" smtClean="0"/>
              <a:t>‹#›</a:t>
            </a:fld>
            <a:endParaRPr lang="lt-L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26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4541930" y="3230834"/>
            <a:ext cx="27623062" cy="6769100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5168900"/>
            <a:ext cx="9144000" cy="88900"/>
          </a:xfrm>
        </p:spPr>
        <p:txBody>
          <a:bodyPr>
            <a:normAutofit fontScale="25000" lnSpcReduction="20000"/>
          </a:bodyPr>
          <a:lstStyle/>
          <a:p>
            <a:endParaRPr lang="lt-LT" dirty="0"/>
          </a:p>
        </p:txBody>
      </p:sp>
      <p:pic>
        <p:nvPicPr>
          <p:cNvPr id="3074" name="Picture 2" descr="gėlė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90" y="0"/>
            <a:ext cx="109227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tačiakampis 3"/>
          <p:cNvSpPr/>
          <p:nvPr/>
        </p:nvSpPr>
        <p:spPr>
          <a:xfrm>
            <a:off x="7406640" y="2821577"/>
            <a:ext cx="4469673" cy="3708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Mokytoj</a:t>
            </a:r>
            <a:r>
              <a:rPr lang="lt-LT" sz="3200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dienos proga</a:t>
            </a:r>
            <a:r>
              <a:rPr lang="lt-LT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lt-LT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norime Jums padėkoti</a:t>
            </a:r>
            <a:endParaRPr lang="lt-LT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 kilnų bei pasiaukojantį darbą, </a:t>
            </a:r>
            <a:endParaRPr lang="lt-LT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 tikėjimą tuo, ką darote, </a:t>
            </a:r>
            <a:endParaRPr lang="lt-LT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už bendradarbiavimą ir šiltą bendravimą.</a:t>
            </a:r>
            <a:endParaRPr lang="lt-LT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Linkime sėkmės Jūsų darbuose, </a:t>
            </a:r>
            <a:endParaRPr lang="lt-LT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t-LT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Kantrybės, pasitikėjimo ir kūrybiškumo sumanymuose.</a:t>
            </a:r>
            <a:endParaRPr lang="lt-LT" b="1" i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lt-LT" b="1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Administracija</a:t>
            </a:r>
            <a:endParaRPr lang="lt-LT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0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yviai">
  <a:themeElements>
    <a:clrScheme name="Retrospektyviai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yviai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yvia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39</Words>
  <Application>Microsoft Office PowerPoint</Application>
  <PresentationFormat>Plačiaekranė</PresentationFormat>
  <Paragraphs>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Retrospektyviai</vt:lpstr>
      <vt:lpstr>„PowerPoint“ pateiktis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User</dc:creator>
  <cp:lastModifiedBy>User</cp:lastModifiedBy>
  <cp:revision>5</cp:revision>
  <dcterms:created xsi:type="dcterms:W3CDTF">2019-10-04T08:01:40Z</dcterms:created>
  <dcterms:modified xsi:type="dcterms:W3CDTF">2019-10-04T08:25:57Z</dcterms:modified>
</cp:coreProperties>
</file>