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</p:sldMasterIdLst>
  <p:sldIdLst>
    <p:sldId id="256" r:id="rId3"/>
    <p:sldId id="257" r:id="rId4"/>
    <p:sldId id="258" r:id="rId5"/>
    <p:sldId id="259" r:id="rId6"/>
    <p:sldId id="263" r:id="rId7"/>
    <p:sldId id="264" r:id="rId8"/>
    <p:sldId id="267" r:id="rId9"/>
    <p:sldId id="265" r:id="rId10"/>
    <p:sldId id="266" r:id="rId11"/>
    <p:sldId id="274" r:id="rId12"/>
    <p:sldId id="283" r:id="rId13"/>
    <p:sldId id="278" r:id="rId14"/>
    <p:sldId id="269" r:id="rId15"/>
    <p:sldId id="280" r:id="rId16"/>
    <p:sldId id="282" r:id="rId17"/>
    <p:sldId id="288" r:id="rId18"/>
    <p:sldId id="287" r:id="rId19"/>
    <p:sldId id="277" r:id="rId20"/>
    <p:sldId id="262" r:id="rId21"/>
    <p:sldId id="284" r:id="rId22"/>
    <p:sldId id="289" r:id="rId23"/>
    <p:sldId id="270" r:id="rId24"/>
    <p:sldId id="273" r:id="rId25"/>
    <p:sldId id="293" r:id="rId26"/>
    <p:sldId id="294" r:id="rId27"/>
    <p:sldId id="292" r:id="rId28"/>
    <p:sldId id="291" r:id="rId29"/>
    <p:sldId id="272" r:id="rId30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33"/>
    <a:srgbClr val="FF3300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t-LT" noProof="0"/>
              <a:t>Spustelėkite, jei norite keisite ruoš. pav. stilių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lt-LT" noProof="0"/>
              <a:t>Spustelėkite ruošinio paantraštės stiliui keisti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59AC-1D75-4DD2-BD65-3ED6354EDEF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81747295"/>
      </p:ext>
    </p:extLst>
  </p:cSld>
  <p:clrMapOvr>
    <a:masterClrMapping/>
  </p:clrMapOvr>
  <p:transition spd="slow">
    <p:pull dir="d"/>
    <p:sndAc>
      <p:stSnd loop="1">
        <p:snd r:embed="rId1" name="Goo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07CA-BDA5-4DF7-9E0B-3E541072CCE9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652216643"/>
      </p:ext>
    </p:extLst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CA041-77DF-43F5-95D5-9515646FF9FB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892645690"/>
      </p:ext>
    </p:extLst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0CFA3-D223-4CAA-9E09-3F9E72EB3D5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887118229"/>
      </p:ext>
    </p:extLst>
  </p:cSld>
  <p:clrMapOvr>
    <a:masterClrMapping/>
  </p:clrMapOvr>
  <p:transition spd="slow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B5113-0C6D-4254-A469-56E958FD2746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1695120166"/>
      </p:ext>
    </p:extLst>
  </p:cSld>
  <p:clrMapOvr>
    <a:masterClrMapping/>
  </p:clrMapOvr>
  <p:transition spd="slow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91EE5-15DF-4691-A3E1-E9EDB2C95848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3383798582"/>
      </p:ext>
    </p:extLst>
  </p:cSld>
  <p:clrMapOvr>
    <a:masterClrMapping/>
  </p:clrMapOvr>
  <p:transition spd="slow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F5659-B574-4429-A78D-B28B1510521D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1545232573"/>
      </p:ext>
    </p:extLst>
  </p:cSld>
  <p:clrMapOvr>
    <a:masterClrMapping/>
  </p:clrMapOvr>
  <p:transition spd="slow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262C-5F23-43AD-9F92-486BE08104FD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1252362257"/>
      </p:ext>
    </p:extLst>
  </p:cSld>
  <p:clrMapOvr>
    <a:masterClrMapping/>
  </p:clrMapOvr>
  <p:transition spd="slow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DD36B-F6B5-42DE-BA50-E5A939F384A9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3779843530"/>
      </p:ext>
    </p:extLst>
  </p:cSld>
  <p:clrMapOvr>
    <a:masterClrMapping/>
  </p:clrMapOvr>
  <p:transition spd="slow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992F-7214-4FBF-AB63-483F3EFCA3C9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1658800815"/>
      </p:ext>
    </p:extLst>
  </p:cSld>
  <p:clrMapOvr>
    <a:masterClrMapping/>
  </p:clrMapOvr>
  <p:transition spd="slow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4CB4B-7D54-42C5-A1DC-17FDDDC9E7FC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4239278963"/>
      </p:ext>
    </p:extLst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DA354-86CA-4712-B86C-841202F76E89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608422899"/>
      </p:ext>
    </p:extLst>
  </p:cSld>
  <p:clrMapOvr>
    <a:masterClrMapping/>
  </p:clrMapOvr>
  <p:transition spd="slow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FACF5-9B2F-4E62-8002-B76FBC243A2D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2587389538"/>
      </p:ext>
    </p:extLst>
  </p:cSld>
  <p:clrMapOvr>
    <a:masterClrMapping/>
  </p:clrMapOvr>
  <p:transition spd="slow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57366-CE65-44CC-BFD3-066D91E1343C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2207098236"/>
      </p:ext>
    </p:extLst>
  </p:cSld>
  <p:clrMapOvr>
    <a:masterClrMapping/>
  </p:clrMapOvr>
  <p:transition spd="slow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250B2-CBAF-4CE8-ADA4-2E0F54EED23C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2461708732"/>
      </p:ext>
    </p:extLst>
  </p:cSld>
  <p:clrMapOvr>
    <a:masterClrMapping/>
  </p:clrMapOvr>
  <p:transition spd="slow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847DC-1E41-4396-80F0-197EFBD22F96}" type="slidenum">
              <a:rPr lang="ru-RU" altLang="lt-LT"/>
              <a:pPr/>
              <a:t>‹#›</a:t>
            </a:fld>
            <a:endParaRPr lang="ru-RU" altLang="lt-LT"/>
          </a:p>
        </p:txBody>
      </p:sp>
    </p:spTree>
    <p:extLst>
      <p:ext uri="{BB962C8B-B14F-4D97-AF65-F5344CB8AC3E}">
        <p14:creationId xmlns:p14="http://schemas.microsoft.com/office/powerpoint/2010/main" val="4267971791"/>
      </p:ext>
    </p:extLst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9ADC1-40FC-4383-8D22-27494E9000D9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869168143"/>
      </p:ext>
    </p:extLst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25A68-2FF5-4FD2-8F0B-5305C8F4DD5C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01165714"/>
      </p:ext>
    </p:extLst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CE3F7-D8C3-40BD-84CA-F25868454475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721384612"/>
      </p:ext>
    </p:extLst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B086F-AA78-4418-81F0-9849FDD7917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52831854"/>
      </p:ext>
    </p:extLst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784B7-9791-4E52-8D36-D7DAC4B2D08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794659502"/>
      </p:ext>
    </p:extLst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DFDA4-8075-4AF7-817D-D5D6E579D044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03457549"/>
      </p:ext>
    </p:extLst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FD7FF-9AF3-47B0-97D1-0FFBF01BB0B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13905184"/>
      </p:ext>
    </p:extLst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/>
              <a:t>Spustelėkite, jei norite keisite ruoš. pav. stilių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0A35865-40D6-4DF9-9CCA-B4D749C33512}" type="slidenum">
              <a:rPr lang="lt-LT" altLang="lt-LT"/>
              <a:pPr/>
              <a:t>‹#›</a:t>
            </a:fld>
            <a:endParaRPr lang="lt-LT" altLang="lt-L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lt-LT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lt-LT"/>
              <a:t>Образец текста</a:t>
            </a:r>
          </a:p>
          <a:p>
            <a:pPr lvl="1"/>
            <a:r>
              <a:rPr lang="ru-RU" altLang="lt-LT"/>
              <a:t>Второй уровень</a:t>
            </a:r>
          </a:p>
          <a:p>
            <a:pPr lvl="2"/>
            <a:r>
              <a:rPr lang="ru-RU" altLang="lt-LT"/>
              <a:t>Третий уровень</a:t>
            </a:r>
          </a:p>
          <a:p>
            <a:pPr lvl="3"/>
            <a:r>
              <a:rPr lang="ru-RU" altLang="lt-LT"/>
              <a:t>Четвертый уровень</a:t>
            </a:r>
          </a:p>
          <a:p>
            <a:pPr lvl="4"/>
            <a:r>
              <a:rPr lang="ru-RU" altLang="lt-LT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AF399D5A-9F61-4F25-9922-F013A19C591C}" type="slidenum">
              <a:rPr lang="ru-RU" altLang="lt-LT"/>
              <a:pPr/>
              <a:t>‹#›</a:t>
            </a:fld>
            <a:endParaRPr lang="ru-RU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gi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gif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gi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gi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media1.WAV"/><Relationship Id="rId7" Type="http://schemas.openxmlformats.org/officeDocument/2006/relationships/image" Target="../media/image6.gif"/><Relationship Id="rId2" Type="http://schemas.microsoft.com/office/2007/relationships/media" Target="../media/media1.WAV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3.gif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gif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gif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2.gif"/><Relationship Id="rId7" Type="http://schemas.openxmlformats.org/officeDocument/2006/relationships/image" Target="../media/image54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3.gif"/><Relationship Id="rId11" Type="http://schemas.openxmlformats.org/officeDocument/2006/relationships/image" Target="../media/image8.png"/><Relationship Id="rId5" Type="http://schemas.openxmlformats.org/officeDocument/2006/relationships/image" Target="../media/image52.gif"/><Relationship Id="rId10" Type="http://schemas.openxmlformats.org/officeDocument/2006/relationships/image" Target="../media/image2.emf"/><Relationship Id="rId4" Type="http://schemas.openxmlformats.org/officeDocument/2006/relationships/image" Target="../media/image51.gif"/><Relationship Id="rId9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6.bin"/><Relationship Id="rId2" Type="http://schemas.openxmlformats.org/officeDocument/2006/relationships/audio" Target="file:///D:\My%20Documents\GARSU%20EFEKTAI\water-droplet-1.wav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emf"/><Relationship Id="rId2" Type="http://schemas.openxmlformats.org/officeDocument/2006/relationships/audio" Target="file:///D:\My%20Documents\GARSU%20EFEKTAI\water-droplet-1.wav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emf"/><Relationship Id="rId2" Type="http://schemas.openxmlformats.org/officeDocument/2006/relationships/audio" Target="file:///D:\My%20Documents\MANO%20PARENGTOS%20MOKOMOSIOS%20PROGRAMOS\PAVASARIO%20POZYMIAI\water-droplet-1.wav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1.bin"/><Relationship Id="rId4" Type="http://schemas.openxmlformats.org/officeDocument/2006/relationships/audio" Target="../media/audio2.wav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2" descr="D:\Naujas aplankas\Desktop\poverpointui\11949892211029382796icicles_benji_park__svg_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1628775"/>
            <a:ext cx="9144000" cy="4508500"/>
          </a:xfrm>
        </p:spPr>
        <p:txBody>
          <a:bodyPr/>
          <a:lstStyle/>
          <a:p>
            <a:pPr eaLnBrk="1" hangingPunct="1">
              <a:defRPr/>
            </a:pPr>
            <a:r>
              <a:rPr lang="lt-LT" sz="7200" dirty="0">
                <a:solidFill>
                  <a:srgbClr val="00CC00"/>
                </a:solidFill>
                <a:latin typeface="Monotype Corsiva" pitchFamily="66" charset="0"/>
              </a:rPr>
              <a:t>PAVASARIS.</a:t>
            </a:r>
            <a:r>
              <a:rPr lang="lt-LT" sz="7200" dirty="0">
                <a:latin typeface="Monotype Corsiva" pitchFamily="66" charset="0"/>
              </a:rPr>
              <a:t> </a:t>
            </a:r>
            <a:br>
              <a:rPr lang="lt-LT" sz="7200" dirty="0">
                <a:latin typeface="Monotype Corsiva" pitchFamily="66" charset="0"/>
              </a:rPr>
            </a:br>
            <a:r>
              <a:rPr lang="lt-LT" sz="7200" dirty="0">
                <a:latin typeface="Monotype Corsiva" pitchFamily="66" charset="0"/>
              </a:rPr>
              <a:t>  </a:t>
            </a:r>
            <a:r>
              <a:rPr lang="lt-LT" sz="7200" dirty="0">
                <a:solidFill>
                  <a:srgbClr val="FFFF00"/>
                </a:solidFill>
                <a:latin typeface="Monotype Corsiva" pitchFamily="66" charset="0"/>
              </a:rPr>
              <a:t>PAGRINDINIAI </a:t>
            </a:r>
            <a:r>
              <a:rPr lang="lt-LT" sz="7200" dirty="0">
                <a:solidFill>
                  <a:srgbClr val="FF3300"/>
                </a:solidFill>
                <a:latin typeface="Monotype Corsiva" pitchFamily="66" charset="0"/>
              </a:rPr>
              <a:t>JO</a:t>
            </a:r>
            <a:br>
              <a:rPr lang="lt-LT" sz="7200" dirty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lt-LT" sz="7200" dirty="0">
                <a:solidFill>
                  <a:schemeClr val="tx2"/>
                </a:solidFill>
                <a:latin typeface="Monotype Corsiva" pitchFamily="66" charset="0"/>
              </a:rPr>
              <a:t>POŽYMIAI.</a:t>
            </a:r>
          </a:p>
        </p:txBody>
      </p:sp>
      <p:pic>
        <p:nvPicPr>
          <p:cNvPr id="4100" name="Picture 4" descr="flowers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229225"/>
            <a:ext cx="24685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orelDRAW" r:id="rId5" imgW="2212238" imgH="2212238" progId="CorelDRAW.Graphic.12">
                  <p:embed/>
                </p:oleObj>
              </mc:Choice>
              <mc:Fallback>
                <p:oleObj name="CorelDRAW" r:id="rId5" imgW="2212238" imgH="221223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6250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20713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341438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7164388" y="1412875"/>
            <a:ext cx="1387475" cy="1638300"/>
            <a:chOff x="3152" y="1888"/>
            <a:chExt cx="874" cy="1032"/>
          </a:xfrm>
        </p:grpSpPr>
        <p:graphicFrame>
          <p:nvGraphicFramePr>
            <p:cNvPr id="4117" name="Object 17"/>
            <p:cNvGraphicFramePr>
              <a:graphicFrameLocks noChangeAspect="1"/>
            </p:cNvGraphicFramePr>
            <p:nvPr/>
          </p:nvGraphicFramePr>
          <p:xfrm>
            <a:off x="3152" y="2523"/>
            <a:ext cx="23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CorelDRAW" r:id="rId8" imgW="1192682" imgH="1980895" progId="CorelDRAW.Graphic.12">
                    <p:embed/>
                  </p:oleObj>
                </mc:Choice>
                <mc:Fallback>
                  <p:oleObj name="CorelDRAW" r:id="rId8" imgW="1192682" imgH="1980895" progId="CorelDRAW.Graphic.1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523"/>
                          <a:ext cx="239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8" name="Object 18"/>
            <p:cNvGraphicFramePr>
              <a:graphicFrameLocks noChangeAspect="1"/>
            </p:cNvGraphicFramePr>
            <p:nvPr/>
          </p:nvGraphicFramePr>
          <p:xfrm>
            <a:off x="3787" y="1888"/>
            <a:ext cx="23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CorelDRAW" r:id="rId10" imgW="1192682" imgH="1980895" progId="CorelDRAW.Graphic.12">
                    <p:embed/>
                  </p:oleObj>
                </mc:Choice>
                <mc:Fallback>
                  <p:oleObj name="CorelDRAW" r:id="rId10" imgW="1192682" imgH="1980895" progId="CorelDRAW.Graphic.1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1888"/>
                          <a:ext cx="239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10" name="Picture 25" descr="animated gif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6" descr="animated gif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7" descr="animated gif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8" descr="animated gif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Spring Flow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29698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0" descr="Spring Flow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868863"/>
            <a:ext cx="11160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Text Box 31"/>
          <p:cNvSpPr txBox="1">
            <a:spLocks noChangeArrowheads="1"/>
          </p:cNvSpPr>
          <p:nvPr/>
        </p:nvSpPr>
        <p:spPr bwMode="auto">
          <a:xfrm>
            <a:off x="-13257" y="619283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lt-LT" altLang="lt-LT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34d7fbf44b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9" name="Object 13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14" descr="animated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5895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animated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6" descr="animated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5895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9"/>
          <p:cNvSpPr txBox="1">
            <a:spLocks noChangeArrowheads="1"/>
          </p:cNvSpPr>
          <p:nvPr/>
        </p:nvSpPr>
        <p:spPr bwMode="auto">
          <a:xfrm>
            <a:off x="1835150" y="0"/>
            <a:ext cx="71294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t-LT" altLang="lt-LT" sz="4800" b="1">
                <a:solidFill>
                  <a:schemeClr val="bg1"/>
                </a:solidFill>
              </a:rPr>
              <a:t>Žydi snieguolės,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_b774_28037c95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5445125"/>
            <a:ext cx="53292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altLang="lt-LT" sz="7200" b="1"/>
              <a:t> </a:t>
            </a:r>
            <a:r>
              <a:rPr lang="lt-LT" altLang="lt-LT" sz="9600" b="1"/>
              <a:t>žibutės,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_89fd_d611397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79388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 descr="edtulip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8716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63713" y="0"/>
            <a:ext cx="53292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altLang="lt-LT" sz="7200" b="1"/>
              <a:t> </a:t>
            </a:r>
            <a:r>
              <a:rPr lang="lt-LT" altLang="lt-LT" sz="9600" b="1">
                <a:solidFill>
                  <a:schemeClr val="bg1"/>
                </a:solidFill>
              </a:rPr>
              <a:t>tulpės,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мать и мачех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4581" name="Object 5"/>
          <p:cNvGraphicFramePr>
            <a:graphicFrameLocks noGrp="1" noChangeAspect="1"/>
          </p:cNvGraphicFramePr>
          <p:nvPr>
            <p:ph/>
          </p:nvPr>
        </p:nvGraphicFramePr>
        <p:xfrm>
          <a:off x="-323850" y="-531813"/>
          <a:ext cx="2212975" cy="221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-531813"/>
                        <a:ext cx="2212975" cy="2212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7" descr="Spring 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8351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Spring 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8351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476375" y="4941888"/>
            <a:ext cx="61198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altLang="lt-LT" sz="8800" b="1"/>
              <a:t>šalpusniai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_aadb_de41647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408737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5650" y="5121275"/>
            <a:ext cx="76327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lt-LT" altLang="lt-LT" sz="5400" b="1" i="1"/>
              <a:t>Sprogsta medžių pumpurai,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_b013_5355d21a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11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-323850" y="-38735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-38735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_87bc_204640e3_-2-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-252413" y="-242888"/>
          <a:ext cx="2212976" cy="221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-242888"/>
                        <a:ext cx="2212976" cy="2212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943600"/>
            <a:ext cx="7632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lt-LT" altLang="lt-LT" sz="5400" b="1" i="1">
                <a:solidFill>
                  <a:schemeClr val="bg1"/>
                </a:solidFill>
              </a:rPr>
              <a:t>skleidžiasi lapeliai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lick?url=http%3A%2F%2Ftomic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0"/>
            <a:ext cx="73802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413" name="Object 5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Grp="1" noChangeAspect="1"/>
          </p:cNvGraphicFramePr>
          <p:nvPr>
            <p:ph/>
          </p:nvPr>
        </p:nvGraphicFramePr>
        <p:xfrm>
          <a:off x="1042988" y="0"/>
          <a:ext cx="6913562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3" imgW="2212238" imgH="2212238" progId="CorelDRAW.Graphic.12">
                  <p:embed/>
                </p:oleObj>
              </mc:Choice>
              <mc:Fallback>
                <p:oleObj name="CorelDRAW" r:id="rId3" imgW="2212238" imgH="2212238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0"/>
                        <a:ext cx="6913562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4756150"/>
            <a:ext cx="89646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lt-LT" altLang="lt-LT" sz="4400" b="1" i="1"/>
              <a:t>Pavasarį vis dažniau šviečia saulė, </a:t>
            </a:r>
          </a:p>
          <a:p>
            <a:pPr algn="ctr" eaLnBrk="1" hangingPunct="1"/>
            <a:r>
              <a:rPr lang="lt-LT" altLang="lt-LT" sz="4400" b="1" i="1"/>
              <a:t>šyla oras.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440648764_4356743d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-252413" y="-387350"/>
          <a:ext cx="2212976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-387350"/>
                        <a:ext cx="2212976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1844675" y="0"/>
            <a:ext cx="7299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lt-LT" altLang="lt-LT" sz="7200" b="1" i="1">
                <a:solidFill>
                  <a:schemeClr val="bg1"/>
                </a:solidFill>
              </a:rPr>
              <a:t>Pradeda žydėti</a:t>
            </a:r>
          </a:p>
          <a:p>
            <a:pPr algn="ctr" eaLnBrk="1" hangingPunct="1"/>
            <a:r>
              <a:rPr lang="lt-LT" altLang="lt-LT" sz="7200" b="1" i="1">
                <a:solidFill>
                  <a:schemeClr val="bg1"/>
                </a:solidFill>
              </a:rPr>
              <a:t>medžiai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pavasar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66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7"/>
          <p:cNvSpPr txBox="1">
            <a:spLocks noChangeArrowheads="1"/>
          </p:cNvSpPr>
          <p:nvPr/>
        </p:nvSpPr>
        <p:spPr bwMode="auto">
          <a:xfrm>
            <a:off x="1763713" y="0"/>
            <a:ext cx="7019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lt-LT" altLang="lt-LT" sz="4000" b="1" i="1"/>
              <a:t>Grįžta paukščiai iš šiltųjų kraštų</a:t>
            </a:r>
          </a:p>
        </p:txBody>
      </p:sp>
      <p:pic>
        <p:nvPicPr>
          <p:cNvPr id="25603" name="Picture 21" descr="ста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b="4469"/>
          <a:stretch>
            <a:fillRect/>
          </a:stretch>
        </p:blipFill>
        <p:spPr bwMode="auto">
          <a:xfrm>
            <a:off x="250825" y="2420938"/>
            <a:ext cx="5976938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Rot="1" noChangeArrowheads="1"/>
          </p:cNvSpPr>
          <p:nvPr/>
        </p:nvSpPr>
        <p:spPr bwMode="auto">
          <a:xfrm>
            <a:off x="758825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lt-LT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                  </a:t>
            </a:r>
          </a:p>
        </p:txBody>
      </p:sp>
      <p:sp>
        <p:nvSpPr>
          <p:cNvPr id="25605" name="Rectangle 5"/>
          <p:cNvSpPr>
            <a:spLocks noRot="1" noChangeArrowheads="1"/>
          </p:cNvSpPr>
          <p:nvPr/>
        </p:nvSpPr>
        <p:spPr bwMode="auto">
          <a:xfrm>
            <a:off x="468313" y="26035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lt-LT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5606" name="Picture 6" descr="bird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420938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bird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989138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bird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92150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bird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81075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bird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bird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2071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bird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341438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bird2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860800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84538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44675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36613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9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2" descr="jiv4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1114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3" descr="jiv41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581525"/>
            <a:ext cx="1057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24" name="Object 24"/>
          <p:cNvGraphicFramePr>
            <a:graphicFrameLocks noGrp="1" noChangeAspect="1"/>
          </p:cNvGraphicFramePr>
          <p:nvPr>
            <p:ph/>
          </p:nvPr>
        </p:nvGraphicFramePr>
        <p:xfrm>
          <a:off x="-252413" y="-603250"/>
          <a:ext cx="2212976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CorelDRAW" r:id="rId9" imgW="2212238" imgH="2212238" progId="CorelDRAW.Graphic.12">
                  <p:embed/>
                </p:oleObj>
              </mc:Choice>
              <mc:Fallback>
                <p:oleObj name="CorelDRAW" r:id="rId9" imgW="2212238" imgH="2212238" progId="CorelDRAW.Graphic.1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-603250"/>
                        <a:ext cx="2212976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26" name="Goos96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" fill="hold"/>
                                        <p:tgtEl>
                                          <p:spTgt spid="25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86"/>
                            </p:stCondLst>
                            <p:childTnLst>
                              <p:par>
                                <p:cTn id="8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Rot="1" noChangeArrowheads="1"/>
          </p:cNvSpPr>
          <p:nvPr/>
        </p:nvSpPr>
        <p:spPr bwMode="auto">
          <a:xfrm>
            <a:off x="758825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lt-LT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         </a:t>
            </a:r>
          </a:p>
        </p:txBody>
      </p:sp>
      <p:pic>
        <p:nvPicPr>
          <p:cNvPr id="26627" name="Picture 5" descr="click?url=http%3A%2F%2Fdmi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24973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click?url=http%3A%2F%2Fzh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348162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click?url=http%3A%2F%2Fxp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/>
          <a:stretch>
            <a:fillRect/>
          </a:stretch>
        </p:blipFill>
        <p:spPr bwMode="auto">
          <a:xfrm>
            <a:off x="4716463" y="260350"/>
            <a:ext cx="41052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lick?url=http%3A%2F%2Fwww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429000"/>
            <a:ext cx="4176713" cy="316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8681" name="Object 9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CorelDRAW" r:id="rId7" imgW="2212238" imgH="2212238" progId="CorelDRAW.Graphic.12">
                  <p:embed/>
                </p:oleObj>
              </mc:Choice>
              <mc:Fallback>
                <p:oleObj name="CorelDRAW" r:id="rId7" imgW="2212238" imgH="2212238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garden-with-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137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11188" y="0"/>
            <a:ext cx="85328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lt-LT" altLang="lt-LT" sz="4000" b="1" i="1">
                <a:solidFill>
                  <a:schemeClr val="bg1"/>
                </a:solidFill>
                <a:latin typeface="Times New Roman" panose="02020603050405020304" pitchFamily="18" charset="0"/>
              </a:rPr>
              <a:t>Žmonės sėja daržovių sėklas,</a:t>
            </a:r>
          </a:p>
          <a:p>
            <a:pPr algn="ctr" eaLnBrk="1" hangingPunct="1"/>
            <a:r>
              <a:rPr lang="lt-LT" altLang="lt-LT" sz="4000" b="1" i="1">
                <a:solidFill>
                  <a:schemeClr val="bg1"/>
                </a:solidFill>
                <a:latin typeface="Times New Roman" panose="02020603050405020304" pitchFamily="18" charset="0"/>
              </a:rPr>
              <a:t> sodina daigus.</a:t>
            </a:r>
          </a:p>
        </p:txBody>
      </p:sp>
    </p:spTree>
  </p:cSld>
  <p:clrMapOvr>
    <a:masterClrMapping/>
  </p:clrMapOvr>
  <p:transition spd="slow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easter-e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7117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 descr="velyk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4510088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611188" y="0"/>
            <a:ext cx="8532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lt-LT" altLang="lt-LT" sz="5400" b="1" i="1">
                <a:solidFill>
                  <a:schemeClr val="bg1"/>
                </a:solidFill>
                <a:latin typeface="Times New Roman" panose="02020603050405020304" pitchFamily="18" charset="0"/>
              </a:rPr>
              <a:t>Švenčia Velykas.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595313" y="5303838"/>
            <a:ext cx="85486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lt-LT" altLang="lt-LT" sz="3200" b="1" i="1"/>
              <a:t>VELYKOS – </a:t>
            </a:r>
          </a:p>
          <a:p>
            <a:pPr algn="ctr" eaLnBrk="1" hangingPunct="1"/>
            <a:r>
              <a:rPr lang="lt-LT" altLang="lt-LT" sz="3200" b="1" i="1"/>
              <a:t>gamtos atbudimo, </a:t>
            </a:r>
          </a:p>
          <a:p>
            <a:pPr algn="ctr" eaLnBrk="1" hangingPunct="1"/>
            <a:r>
              <a:rPr lang="lt-LT" altLang="lt-LT" sz="3200" b="1" i="1"/>
              <a:t>pavasario džiaugsmo ir linksmybių šventė. </a:t>
            </a:r>
          </a:p>
        </p:txBody>
      </p:sp>
    </p:spTree>
  </p:cSld>
  <p:clrMapOvr>
    <a:masterClrMapping/>
  </p:clrMapOvr>
  <p:transition spd="slow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468313" y="1557338"/>
            <a:ext cx="8210550" cy="30241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lt-LT" sz="9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PAKARTOKIM</a:t>
            </a:r>
          </a:p>
        </p:txBody>
      </p:sp>
      <p:pic>
        <p:nvPicPr>
          <p:cNvPr id="29699" name="Picture 6" descr="0004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16557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0004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2546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0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143986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 descr="bir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52963"/>
            <a:ext cx="1371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4" descr="bir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150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5" descr="bir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516563"/>
            <a:ext cx="10080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6" descr="bir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589588"/>
            <a:ext cx="86518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re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08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708275"/>
            <a:ext cx="6624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lt-LT" altLang="lt-LT" sz="3600" b="1" i="1">
                <a:solidFill>
                  <a:srgbClr val="000000"/>
                </a:solidFill>
                <a:latin typeface="Times New Roman" panose="02020603050405020304" pitchFamily="18" charset="0"/>
              </a:rPr>
              <a:t>žydi snieguolės            ir žibutės</a:t>
            </a:r>
            <a:r>
              <a:rPr lang="lt-LT" altLang="lt-LT" sz="36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71775" y="188913"/>
            <a:ext cx="363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lt-LT" sz="5400" b="1" i="1">
                <a:solidFill>
                  <a:srgbClr val="00CC00"/>
                </a:solidFill>
                <a:latin typeface="Times New Roman" panose="02020603050405020304" pitchFamily="18" charset="0"/>
              </a:rPr>
              <a:t>Pavasarį</a:t>
            </a:r>
            <a:r>
              <a:rPr lang="lt-LT" altLang="lt-LT" sz="4400" b="1" i="1">
                <a:solidFill>
                  <a:srgbClr val="00CC00"/>
                </a:solidFill>
                <a:latin typeface="Times New Roman" panose="02020603050405020304" pitchFamily="18" charset="0"/>
              </a:rPr>
              <a:t> –</a:t>
            </a:r>
          </a:p>
        </p:txBody>
      </p:sp>
      <p:pic>
        <p:nvPicPr>
          <p:cNvPr id="30725" name="Picture 5" descr="Vogel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3429000"/>
            <a:ext cx="16303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Vogel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12700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Snowdrop Flowers in S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1296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flowers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20938"/>
            <a:ext cx="8651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2195513" y="765175"/>
          <a:ext cx="1296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CorelDRAW" r:id="rId7" imgW="2212238" imgH="2212238" progId="CorelDRAW.Graphic.12">
                  <p:embed/>
                </p:oleObj>
              </mc:Choice>
              <mc:Fallback>
                <p:oleObj name="CorelDRAW" r:id="rId7" imgW="2212238" imgH="2212238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765175"/>
                        <a:ext cx="1296987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0" name="Picture 10" descr="oste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15827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84750" y="1619250"/>
            <a:ext cx="2466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lt-LT" altLang="lt-LT" sz="4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0" y="1125538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lt-LT" altLang="lt-LT" sz="3600" b="1" i="1">
                <a:solidFill>
                  <a:srgbClr val="000000"/>
                </a:solidFill>
                <a:latin typeface="Times New Roman" panose="02020603050405020304" pitchFamily="18" charset="0"/>
              </a:rPr>
              <a:t>šyla oras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0" y="1773238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lt-LT" altLang="lt-LT" sz="3600" b="1" i="1">
                <a:solidFill>
                  <a:srgbClr val="000000"/>
                </a:solidFill>
                <a:latin typeface="Times New Roman" panose="02020603050405020304" pitchFamily="18" charset="0"/>
              </a:rPr>
              <a:t>sprogsta medžių pumpurai, pradeda žydėti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0" y="3573463"/>
            <a:ext cx="7019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lt-LT" altLang="lt-LT" sz="3600" b="1" i="1">
                <a:solidFill>
                  <a:srgbClr val="000000"/>
                </a:solidFill>
                <a:latin typeface="Times New Roman" panose="02020603050405020304" pitchFamily="18" charset="0"/>
              </a:rPr>
              <a:t>paukščiai grįžta iš šiltųjų kraštų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0" y="4437063"/>
            <a:ext cx="5113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lt-LT" altLang="lt-LT" sz="3600" b="1" i="1">
                <a:solidFill>
                  <a:srgbClr val="000000"/>
                </a:solidFill>
                <a:latin typeface="Times New Roman" panose="02020603050405020304" pitchFamily="18" charset="0"/>
              </a:rPr>
              <a:t>švenčiamos Velykos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0" y="5373688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lt-LT" altLang="lt-LT" sz="3600" b="1" i="1">
                <a:solidFill>
                  <a:srgbClr val="000000"/>
                </a:solidFill>
                <a:latin typeface="Times New Roman" panose="02020603050405020304" pitchFamily="18" charset="0"/>
              </a:rPr>
              <a:t>žmonės sėja daržovių sėklas,</a:t>
            </a:r>
          </a:p>
          <a:p>
            <a:pPr eaLnBrk="1" hangingPunct="1"/>
            <a:r>
              <a:rPr lang="lt-LT" altLang="lt-LT" sz="3600" b="1" i="1">
                <a:solidFill>
                  <a:srgbClr val="000000"/>
                </a:solidFill>
                <a:latin typeface="Times New Roman" panose="02020603050405020304" pitchFamily="18" charset="0"/>
              </a:rPr>
              <a:t> sodina daigus.</a:t>
            </a:r>
          </a:p>
        </p:txBody>
      </p:sp>
      <p:pic>
        <p:nvPicPr>
          <p:cNvPr id="30737" name="Picture 17" descr="aplBl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1125538"/>
            <a:ext cx="1044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 descr="garden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92600"/>
            <a:ext cx="31321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 descr="aplBl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96975"/>
            <a:ext cx="10445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aplBl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44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8"/>
          <p:cNvSpPr txBox="1">
            <a:spLocks noChangeArrowheads="1"/>
          </p:cNvSpPr>
          <p:nvPr/>
        </p:nvSpPr>
        <p:spPr bwMode="auto">
          <a:xfrm>
            <a:off x="1042988" y="1125538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lt-LT" altLang="lt-LT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547813" y="1412875"/>
            <a:ext cx="5543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altLang="lt-LT" sz="7200" i="1">
                <a:solidFill>
                  <a:srgbClr val="FFFF00"/>
                </a:solidFill>
                <a:latin typeface="Monotype Corsiva" panose="03010101010201010101" pitchFamily="66" charset="0"/>
              </a:rPr>
              <a:t>  </a:t>
            </a:r>
            <a:r>
              <a:rPr lang="lt-LT" altLang="lt-LT" sz="9600" b="1" i="1">
                <a:solidFill>
                  <a:srgbClr val="FFFF00"/>
                </a:solidFill>
                <a:latin typeface="Monotype Corsiva" panose="03010101010201010101" pitchFamily="66" charset="0"/>
              </a:rPr>
              <a:t>PABAIGA</a:t>
            </a:r>
          </a:p>
        </p:txBody>
      </p:sp>
      <p:pic>
        <p:nvPicPr>
          <p:cNvPr id="31748" name="Picture 20" descr="edtulip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08500"/>
            <a:ext cx="18716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2" descr="edtulip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4" descr="edtulip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18002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6" descr="edtulip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1295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8" descr="edtulip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16557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9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0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31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33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34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981075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35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36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37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05038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39" descr="bird2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88" name="Object 40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CorelDRAW" r:id="rId9" imgW="2212238" imgH="2212238" progId="CorelDRAW.Graphic.12">
                  <p:embed/>
                </p:oleObj>
              </mc:Choice>
              <mc:Fallback>
                <p:oleObj name="CorelDRAW" r:id="rId9" imgW="2212238" imgH="2212238" progId="CorelDRAW.Graphic.12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63" name="Picture 44" descr="Spring Flow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589588"/>
            <a:ext cx="7191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45" descr="Spring Flow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661025"/>
            <a:ext cx="7191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46" descr="Spring Flow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7191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47" descr="Spring Flow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57563"/>
            <a:ext cx="7191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cicles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5003800" y="2636838"/>
            <a:ext cx="1387475" cy="1638300"/>
            <a:chOff x="3152" y="1888"/>
            <a:chExt cx="874" cy="1032"/>
          </a:xfrm>
        </p:grpSpPr>
        <p:graphicFrame>
          <p:nvGraphicFramePr>
            <p:cNvPr id="6151" name="Object 6"/>
            <p:cNvGraphicFramePr>
              <a:graphicFrameLocks noChangeAspect="1"/>
            </p:cNvGraphicFramePr>
            <p:nvPr/>
          </p:nvGraphicFramePr>
          <p:xfrm>
            <a:off x="3152" y="2523"/>
            <a:ext cx="23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CorelDRAW" r:id="rId5" imgW="1192682" imgH="1980895" progId="CorelDRAW.Graphic.12">
                    <p:embed/>
                  </p:oleObj>
                </mc:Choice>
                <mc:Fallback>
                  <p:oleObj name="CorelDRAW" r:id="rId5" imgW="1192682" imgH="1980895" progId="CorelDRAW.Graphic.1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523"/>
                          <a:ext cx="239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2" name="Object 7"/>
            <p:cNvGraphicFramePr>
              <a:graphicFrameLocks noChangeAspect="1"/>
            </p:cNvGraphicFramePr>
            <p:nvPr/>
          </p:nvGraphicFramePr>
          <p:xfrm>
            <a:off x="3787" y="1888"/>
            <a:ext cx="23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CorelDRAW" r:id="rId7" imgW="1192682" imgH="1980895" progId="CorelDRAW.Graphic.12">
                    <p:embed/>
                  </p:oleObj>
                </mc:Choice>
                <mc:Fallback>
                  <p:oleObj name="CorelDRAW" r:id="rId7" imgW="1192682" imgH="1980895" progId="CorelDRAW.Graphic.1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1888"/>
                          <a:ext cx="239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20" name="Object 8"/>
          <p:cNvGraphicFramePr>
            <a:graphicFrameLocks noGrp="1" noChangeAspect="1"/>
          </p:cNvGraphicFramePr>
          <p:nvPr>
            <p:ph/>
          </p:nvPr>
        </p:nvGraphicFramePr>
        <p:xfrm>
          <a:off x="323850" y="188913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orelDRAW" r:id="rId8" imgW="2212238" imgH="2212238" progId="CorelDRAW.Graphic.12">
                  <p:embed/>
                </p:oleObj>
              </mc:Choice>
              <mc:Fallback>
                <p:oleObj name="CorelDRAW" r:id="rId8" imgW="2212238" imgH="2212238" progId="CorelDRAW.Graphic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8913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3" name="water-droplet-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258888" y="5426075"/>
            <a:ext cx="7129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t-LT" altLang="lt-LT" sz="4400" b="1" i="1"/>
              <a:t>Pradeda tirpti varvekliai.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98"/>
                            </p:stCondLst>
                            <p:childTnLst>
                              <p:par>
                                <p:cTn id="12" presetID="42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98"/>
                            </p:stCondLst>
                            <p:childTnLst>
                              <p:par>
                                <p:cTn id="18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98"/>
                            </p:stCondLst>
                            <p:childTnLst>
                              <p:par>
                                <p:cTn id="21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ntitlу55e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35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5" descr="кап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0"/>
            <a:ext cx="433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Object 6"/>
          <p:cNvGraphicFramePr>
            <a:graphicFrameLocks noGrp="1" noChangeAspect="1"/>
          </p:cNvGraphicFramePr>
          <p:nvPr>
            <p:ph/>
          </p:nvPr>
        </p:nvGraphicFramePr>
        <p:xfrm>
          <a:off x="3779838" y="0"/>
          <a:ext cx="3076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orelDRAW" r:id="rId6" imgW="2212238" imgH="2212238" progId="CorelDRAW.Graphic.12">
                  <p:embed/>
                </p:oleObj>
              </mc:Choice>
              <mc:Fallback>
                <p:oleObj name="CorelDRAW" r:id="rId6" imgW="2212238" imgH="2212238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0"/>
                        <a:ext cx="30765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8" descr="icic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water-droplet-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ntit2led">
            <a:hlinkClick r:id="" action="ppaction://noaction" highlightClick="1">
              <a:snd r:embed="rId4" name="wind.wav"/>
            </a:hlinkClick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8437" name="Object 5"/>
          <p:cNvGraphicFramePr>
            <a:graphicFrameLocks noGrp="1" noChangeAspect="1"/>
          </p:cNvGraphicFramePr>
          <p:nvPr>
            <p:ph/>
          </p:nvPr>
        </p:nvGraphicFramePr>
        <p:xfrm>
          <a:off x="468313" y="404813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orelDRAW" r:id="rId6" imgW="2212238" imgH="2212238" progId="CorelDRAW.Graphic.12">
                  <p:embed/>
                </p:oleObj>
              </mc:Choice>
              <mc:Fallback>
                <p:oleObj name="CorelDRAW" r:id="rId6" imgW="2212238" imgH="221223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4211638" y="3429000"/>
            <a:ext cx="1387475" cy="1638300"/>
            <a:chOff x="3152" y="1888"/>
            <a:chExt cx="874" cy="1032"/>
          </a:xfrm>
        </p:grpSpPr>
        <p:graphicFrame>
          <p:nvGraphicFramePr>
            <p:cNvPr id="8198" name="Object 8"/>
            <p:cNvGraphicFramePr>
              <a:graphicFrameLocks noChangeAspect="1"/>
            </p:cNvGraphicFramePr>
            <p:nvPr/>
          </p:nvGraphicFramePr>
          <p:xfrm>
            <a:off x="3152" y="2523"/>
            <a:ext cx="23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CorelDRAW" r:id="rId8" imgW="1192682" imgH="1980895" progId="CorelDRAW.Graphic.12">
                    <p:embed/>
                  </p:oleObj>
                </mc:Choice>
                <mc:Fallback>
                  <p:oleObj name="CorelDRAW" r:id="rId8" imgW="1192682" imgH="1980895" progId="CorelDRAW.Graphic.1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523"/>
                          <a:ext cx="239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9"/>
            <p:cNvGraphicFramePr>
              <a:graphicFrameLocks noChangeAspect="1"/>
            </p:cNvGraphicFramePr>
            <p:nvPr/>
          </p:nvGraphicFramePr>
          <p:xfrm>
            <a:off x="3787" y="1888"/>
            <a:ext cx="239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CorelDRAW" r:id="rId10" imgW="1192682" imgH="1980895" progId="CorelDRAW.Graphic.12">
                    <p:embed/>
                  </p:oleObj>
                </mc:Choice>
                <mc:Fallback>
                  <p:oleObj name="CorelDRAW" r:id="rId10" imgW="1192682" imgH="1980895" progId="CorelDRAW.Graphic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1888"/>
                          <a:ext cx="239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445" name="water-droplet-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8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6688E-6 C 0.00243 0.27428 0.00503 0.5488 0.00608 0.65772 " pathEditMode="relative" ptsTypes="aA">
                                      <p:cBhvr>
                                        <p:cTn id="1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2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март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461" name="Object 5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014538" y="0"/>
            <a:ext cx="712946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t-LT" altLang="lt-LT" sz="6600" b="1" i="1">
                <a:solidFill>
                  <a:schemeClr val="bg1"/>
                </a:solidFill>
              </a:rPr>
              <a:t>Tirpsta sniegas,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Winter_22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2533" name="Object 5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014538" y="0"/>
            <a:ext cx="7129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t-LT" altLang="lt-LT" sz="8000" b="1" i="1"/>
              <a:t>ledas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tirp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5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щ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1509" name="Object 5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221297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orelDRAW" r:id="rId4" imgW="2212238" imgH="2212238" progId="CorelDRAW.Graphic.12">
                  <p:embed/>
                </p:oleObj>
              </mc:Choice>
              <mc:Fallback>
                <p:oleObj name="CorelDRAW" r:id="rId4" imgW="2212238" imgH="221223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1297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435</TotalTime>
  <Words>109</Words>
  <Application>Microsoft Office PowerPoint</Application>
  <PresentationFormat>On-screen Show (4:3)</PresentationFormat>
  <Paragraphs>34</Paragraphs>
  <Slides>28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Monotype Corsiva</vt:lpstr>
      <vt:lpstr>Times New Roman</vt:lpstr>
      <vt:lpstr>Wingdings</vt:lpstr>
      <vt:lpstr>Clouds</vt:lpstr>
      <vt:lpstr>Оформление по умолчанию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PAVASARIO POZYMIAI</dc:title>
  <dc:creator>Lina KUZMINSKIENE</dc:creator>
  <cp:lastModifiedBy>Ruta_pc</cp:lastModifiedBy>
  <cp:revision>25</cp:revision>
  <dcterms:created xsi:type="dcterms:W3CDTF">2009-03-01T18:42:11Z</dcterms:created>
  <dcterms:modified xsi:type="dcterms:W3CDTF">2020-03-30T11:35:41Z</dcterms:modified>
</cp:coreProperties>
</file>